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5" r:id="rId8"/>
    <p:sldId id="261" r:id="rId9"/>
    <p:sldId id="266" r:id="rId10"/>
    <p:sldId id="262" r:id="rId11"/>
    <p:sldId id="264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E9089-479F-4556-A25F-D1B9B253353D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A787A-EDCF-4B44-AD54-1E8308C5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E9089-479F-4556-A25F-D1B9B253353D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A787A-EDCF-4B44-AD54-1E8308C5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E9089-479F-4556-A25F-D1B9B253353D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A787A-EDCF-4B44-AD54-1E8308C5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E9089-479F-4556-A25F-D1B9B253353D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A787A-EDCF-4B44-AD54-1E8308C5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E9089-479F-4556-A25F-D1B9B253353D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A787A-EDCF-4B44-AD54-1E8308C5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E9089-479F-4556-A25F-D1B9B253353D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A787A-EDCF-4B44-AD54-1E8308C5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E9089-479F-4556-A25F-D1B9B253353D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A787A-EDCF-4B44-AD54-1E8308C5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E9089-479F-4556-A25F-D1B9B253353D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A787A-EDCF-4B44-AD54-1E8308C5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E9089-479F-4556-A25F-D1B9B253353D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A787A-EDCF-4B44-AD54-1E8308C5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E9089-479F-4556-A25F-D1B9B253353D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A787A-EDCF-4B44-AD54-1E8308C5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E9089-479F-4556-A25F-D1B9B253353D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A787A-EDCF-4B44-AD54-1E8308C5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E9089-479F-4556-A25F-D1B9B253353D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A787A-EDCF-4B44-AD54-1E8308C5A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SGGSJ GOVT.COLLEGE</a:t>
            </a:r>
            <a:b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Software </a:t>
            </a: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Process Model</a:t>
            </a:r>
            <a:b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400" y="4419600"/>
            <a:ext cx="6400800" cy="1752600"/>
          </a:xfrm>
        </p:spPr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(BCA / PGDCA)</a:t>
            </a:r>
          </a:p>
          <a:p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Software Process Model?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/>
              <a:t>Software Processes is a coherent set of activities for specifying, designing, implementing and testing software systems. A software process model is an abstract representation of a process that presents a description of a process from some particular perspective. There are many different software processes but all involve:</a:t>
            </a:r>
          </a:p>
          <a:p>
            <a:r>
              <a:rPr lang="en-US" dirty="0"/>
              <a:t>Specification – defining what the system should do;</a:t>
            </a:r>
          </a:p>
          <a:p>
            <a:r>
              <a:rPr lang="en-US" dirty="0"/>
              <a:t>Design and implementation – defining the organization of the system and implementing the system;</a:t>
            </a:r>
          </a:p>
          <a:p>
            <a:r>
              <a:rPr lang="en-US" dirty="0"/>
              <a:t>Validation – checking that it does what the customer wants;</a:t>
            </a:r>
          </a:p>
          <a:p>
            <a:r>
              <a:rPr lang="en-US" dirty="0"/>
              <a:t>Evolution – changing the system in response to changing customer needs.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Software Process Model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Waterfall model</a:t>
            </a:r>
          </a:p>
          <a:p>
            <a:r>
              <a:rPr lang="en-US" dirty="0"/>
              <a:t>V model</a:t>
            </a:r>
          </a:p>
          <a:p>
            <a:r>
              <a:rPr lang="en-US" dirty="0"/>
              <a:t>Incremental model</a:t>
            </a:r>
          </a:p>
          <a:p>
            <a:r>
              <a:rPr lang="en-US" dirty="0"/>
              <a:t>RAD model</a:t>
            </a:r>
          </a:p>
          <a:p>
            <a:r>
              <a:rPr lang="en-US" dirty="0"/>
              <a:t>Agile model</a:t>
            </a:r>
          </a:p>
          <a:p>
            <a:r>
              <a:rPr lang="en-US" dirty="0"/>
              <a:t>Iterative model</a:t>
            </a:r>
          </a:p>
          <a:p>
            <a:r>
              <a:rPr lang="en-US" dirty="0"/>
              <a:t>Spiral model</a:t>
            </a:r>
          </a:p>
          <a:p>
            <a:r>
              <a:rPr lang="en-US" dirty="0"/>
              <a:t>Prototype model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Waterfall Model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waterfall model is a breakdown of project activities into linear sequential phases, where each phase depends on the deliverables of the previous one and corresponds to a </a:t>
            </a:r>
            <a:r>
              <a:rPr lang="en-US" dirty="0" err="1"/>
              <a:t>specialisation</a:t>
            </a:r>
            <a:r>
              <a:rPr lang="en-US" dirty="0"/>
              <a:t> of tasks.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approach is typical for certain areas of engineering design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5231" y="762000"/>
            <a:ext cx="7823732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 Model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V-model represents a development process that may be considered an extension of the waterfall model and is an example of the more general V-model. Instead of moving down in a linear way, the process steps are bent upwards after the coding phase, to form the typical V shape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V-Model demonstrates the relationships between each phase of the development life cycle and its associated phase of testing.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1035" y="533400"/>
            <a:ext cx="6503765" cy="574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Incremental model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incremental build model is a method of software development where the model is designed, implemented and tested incrementally (a little more is added each time) until the product is finished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 involves both development and maintenance. The product is defined as finished when it satisfies all of its requirements. </a:t>
            </a:r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/>
              <a:t>iteration passes through the requirements, design, coding and testing phases.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2205038"/>
            <a:ext cx="87058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Iterative Model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An iterative life cycle model does not attempt to start with a full specification of requirements by first focusing on an initial, simplified set user features, which then progressively gains more complexity and a broader set of features until the targeted system is complete.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adopting the iterative approach, the philosophy of incremental development will also often be used liberally and interchangeably.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be9b819-e21e-45d5-b956-e5cbbf3abdc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8700"/>
            <a:ext cx="9144000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8cca331-c25b-423e-a49e-23c672dacfc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0" y="533400"/>
            <a:ext cx="7556500" cy="58606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398</Words>
  <Application>Microsoft Office PowerPoint</Application>
  <PresentationFormat>On-screen Show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SGGSJ GOVT.COLLEGE  Software Process Model </vt:lpstr>
      <vt:lpstr>What is a Software Process Model? </vt:lpstr>
      <vt:lpstr>Types of Software Process Model </vt:lpstr>
      <vt:lpstr>Waterfall Model </vt:lpstr>
      <vt:lpstr>Slide 5</vt:lpstr>
      <vt:lpstr>V Model </vt:lpstr>
      <vt:lpstr>Slide 7</vt:lpstr>
      <vt:lpstr>Incremental model </vt:lpstr>
      <vt:lpstr>Slide 9</vt:lpstr>
      <vt:lpstr>Iterative Model 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Process Model</dc:title>
  <dc:creator>Dell</dc:creator>
  <cp:lastModifiedBy>Dell</cp:lastModifiedBy>
  <cp:revision>3</cp:revision>
  <dcterms:created xsi:type="dcterms:W3CDTF">2022-03-19T10:20:27Z</dcterms:created>
  <dcterms:modified xsi:type="dcterms:W3CDTF">2022-07-17T19:01:53Z</dcterms:modified>
</cp:coreProperties>
</file>